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8" r:id="rId4"/>
    <p:sldId id="259" r:id="rId5"/>
    <p:sldId id="260" r:id="rId6"/>
    <p:sldId id="263" r:id="rId7"/>
    <p:sldId id="261" r:id="rId8"/>
    <p:sldId id="262" r:id="rId9"/>
    <p:sldId id="264" r:id="rId10"/>
    <p:sldId id="265"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85EC0-C559-726C-8389-E989DF50A110}" v="23" dt="2021-02-09T00:09:01.886"/>
    <p1510:client id="{56C98C19-287C-A549-D4CD-6A3832D040EA}" v="191" dt="2021-02-09T01:35:22.257"/>
    <p1510:client id="{5EDD0D40-582D-424C-8AF8-67C36842157D}" v="172" dt="2021-02-08T23:23:16.545"/>
    <p1510:client id="{E2258DEE-2F2F-283A-B0ED-4B9608B6AC15}" v="545" dt="2021-02-09T02:32:47.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2/8/2021</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126594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72556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5758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42041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2/8/2021</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90047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45578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1112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874299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24954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2/8/2021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173170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2/8/2021</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550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2/8/2021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158492487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44" r:id="rId5"/>
    <p:sldLayoutId id="2147483739"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AE0F14-9008-4295-819F-DE301F5504D5}"/>
              </a:ext>
            </a:extLst>
          </p:cNvPr>
          <p:cNvPicPr>
            <a:picLocks noChangeAspect="1"/>
          </p:cNvPicPr>
          <p:nvPr/>
        </p:nvPicPr>
        <p:blipFill rotWithShape="1">
          <a:blip r:embed="rId2">
            <a:alphaModFix amt="45000"/>
          </a:blip>
          <a:srcRect l="4918" r="1749"/>
          <a:stretch/>
        </p:blipFill>
        <p:spPr>
          <a:xfrm>
            <a:off x="20" y="10"/>
            <a:ext cx="12188932" cy="6856614"/>
          </a:xfrm>
          <a:prstGeom prst="rect">
            <a:avLst/>
          </a:prstGeom>
        </p:spPr>
      </p:pic>
      <p:sp>
        <p:nvSpPr>
          <p:cNvPr id="57" name="Rectangle 5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p:cNvSpPr>
            <a:spLocks noGrp="1"/>
          </p:cNvSpPr>
          <p:nvPr>
            <p:ph type="ctrTitle"/>
          </p:nvPr>
        </p:nvSpPr>
        <p:spPr>
          <a:xfrm>
            <a:off x="1178325" y="2012435"/>
            <a:ext cx="9822213" cy="2461504"/>
          </a:xfrm>
        </p:spPr>
        <p:txBody>
          <a:bodyPr>
            <a:normAutofit/>
          </a:bodyPr>
          <a:lstStyle/>
          <a:p>
            <a:r>
              <a:rPr lang="en-US" sz="6600"/>
              <a:t>My Father and I: threw my eyes</a:t>
            </a:r>
            <a:br>
              <a:rPr lang="en-US" sz="6600"/>
            </a:br>
            <a:r>
              <a:rPr lang="en-US" sz="3600" i="0"/>
              <a:t>Sharktank Presentation 9th Grade</a:t>
            </a:r>
          </a:p>
        </p:txBody>
      </p:sp>
      <p:sp>
        <p:nvSpPr>
          <p:cNvPr id="3" name="Subtítulo 2"/>
          <p:cNvSpPr>
            <a:spLocks noGrp="1"/>
          </p:cNvSpPr>
          <p:nvPr>
            <p:ph type="subTitle" idx="1"/>
          </p:nvPr>
        </p:nvSpPr>
        <p:spPr>
          <a:xfrm>
            <a:off x="1769532" y="4623127"/>
            <a:ext cx="8655200" cy="457201"/>
          </a:xfrm>
        </p:spPr>
        <p:txBody>
          <a:bodyPr vert="horz" lIns="91440" tIns="45720" rIns="91440" bIns="45720" rtlCol="0">
            <a:normAutofit/>
          </a:bodyPr>
          <a:lstStyle/>
          <a:p>
            <a:pPr>
              <a:spcAft>
                <a:spcPts val="600"/>
              </a:spcAft>
            </a:pPr>
            <a:r>
              <a:rPr lang="es-ES">
                <a:solidFill>
                  <a:schemeClr val="tx1"/>
                </a:solidFill>
                <a:cs typeface="Arial"/>
              </a:rPr>
              <a:t>By Juan Ricardo Vela</a:t>
            </a:r>
            <a:endParaRPr lang="es-ES">
              <a:solidFill>
                <a:schemeClr val="tx1"/>
              </a:solidFill>
            </a:endParaRPr>
          </a:p>
        </p:txBody>
      </p:sp>
      <p:sp>
        <p:nvSpPr>
          <p:cNvPr id="59" name="Rectangle 5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4062731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1DF73-C092-434A-8CAA-21B6474D2F5E}"/>
              </a:ext>
            </a:extLst>
          </p:cNvPr>
          <p:cNvSpPr>
            <a:spLocks noGrp="1"/>
          </p:cNvSpPr>
          <p:nvPr>
            <p:ph type="title"/>
          </p:nvPr>
        </p:nvSpPr>
        <p:spPr>
          <a:xfrm>
            <a:off x="4351283" y="2455628"/>
            <a:ext cx="10058400" cy="1371600"/>
          </a:xfrm>
        </p:spPr>
        <p:txBody>
          <a:bodyPr/>
          <a:lstStyle/>
          <a:p>
            <a:r>
              <a:rPr lang="es-ES" u="sng"/>
              <a:t>Thank You!</a:t>
            </a:r>
          </a:p>
        </p:txBody>
      </p:sp>
    </p:spTree>
    <p:extLst>
      <p:ext uri="{BB962C8B-B14F-4D97-AF65-F5344CB8AC3E}">
        <p14:creationId xmlns:p14="http://schemas.microsoft.com/office/powerpoint/2010/main" val="2647332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useBgFill="1">
        <p:nvSpPr>
          <p:cNvPr id="12" name="Rectangle 11">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sp>
      <p:sp>
        <p:nvSpPr>
          <p:cNvPr id="2" name="Título 1">
            <a:extLst>
              <a:ext uri="{FF2B5EF4-FFF2-40B4-BE49-F238E27FC236}">
                <a16:creationId xmlns:a16="http://schemas.microsoft.com/office/drawing/2014/main" id="{1D276AF5-5BDB-4A99-8DCD-3979ABC618EB}"/>
              </a:ext>
            </a:extLst>
          </p:cNvPr>
          <p:cNvSpPr>
            <a:spLocks noGrp="1"/>
          </p:cNvSpPr>
          <p:nvPr>
            <p:ph type="title"/>
          </p:nvPr>
        </p:nvSpPr>
        <p:spPr>
          <a:xfrm>
            <a:off x="1192625" y="1420706"/>
            <a:ext cx="3466540" cy="4016587"/>
          </a:xfrm>
        </p:spPr>
        <p:txBody>
          <a:bodyPr>
            <a:normAutofit/>
          </a:bodyPr>
          <a:lstStyle/>
          <a:p>
            <a:r>
              <a:rPr lang="en-US" sz="3600" i="0" dirty="0">
                <a:ea typeface="+mj-lt"/>
                <a:cs typeface="+mj-lt"/>
              </a:rPr>
              <a:t>What is my project about?</a:t>
            </a:r>
            <a:endParaRPr lang="en-US" sz="3600" dirty="0"/>
          </a:p>
        </p:txBody>
      </p:sp>
      <p:cxnSp>
        <p:nvCxnSpPr>
          <p:cNvPr id="14" name="Straight Connector 13">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86269"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15790BBE-F293-451A-9DC1-0F64A6BE7E9E}"/>
              </a:ext>
            </a:extLst>
          </p:cNvPr>
          <p:cNvSpPr>
            <a:spLocks noGrp="1"/>
          </p:cNvSpPr>
          <p:nvPr>
            <p:ph idx="1"/>
          </p:nvPr>
        </p:nvSpPr>
        <p:spPr>
          <a:xfrm>
            <a:off x="5249861" y="1591499"/>
            <a:ext cx="5514758" cy="4016587"/>
          </a:xfrm>
        </p:spPr>
        <p:txBody>
          <a:bodyPr vert="horz" lIns="91440" tIns="45720" rIns="91440" bIns="45720" rtlCol="0" anchor="ctr">
            <a:normAutofit/>
          </a:bodyPr>
          <a:lstStyle/>
          <a:p>
            <a:pPr algn="just"/>
            <a:r>
              <a:rPr lang="en-US" dirty="0">
                <a:solidFill>
                  <a:schemeClr val="tx1">
                    <a:lumMod val="75000"/>
                    <a:lumOff val="25000"/>
                  </a:schemeClr>
                </a:solidFill>
                <a:ea typeface="+mn-lt"/>
                <a:cs typeface="+mn-lt"/>
              </a:rPr>
              <a:t>What I want to convey in my project is the different ways in which a son can connect in a special way with his father. In my case, this way of connection between my father and me, are motorcycles and extreme sports. I want to express that feeling, that goes beyond what this sport implies, I want to express how a lifetime surrounded by this environment, allowed me to develop a unique connection with my father, considering it even a tradition. </a:t>
            </a:r>
            <a:endParaRPr lang="en-US">
              <a:solidFill>
                <a:schemeClr val="tx1">
                  <a:lumMod val="75000"/>
                  <a:lumOff val="25000"/>
                </a:schemeClr>
              </a:solidFill>
            </a:endParaRPr>
          </a:p>
          <a:p>
            <a:pPr algn="just">
              <a:buClr>
                <a:srgbClr val="262626"/>
              </a:buClr>
            </a:pPr>
            <a:r>
              <a:rPr lang="en-US" dirty="0">
                <a:solidFill>
                  <a:schemeClr val="tx1">
                    <a:lumMod val="75000"/>
                    <a:lumOff val="25000"/>
                  </a:schemeClr>
                </a:solidFill>
                <a:ea typeface="+mn-lt"/>
                <a:cs typeface="+mn-lt"/>
              </a:rPr>
              <a:t>Through this project, I want to transmit memories, experiences, memories and feelings that touch all my childhood and that remain. </a:t>
            </a:r>
            <a:endParaRPr lang="es-ES" dirty="0">
              <a:solidFill>
                <a:schemeClr val="tx1">
                  <a:lumMod val="75000"/>
                  <a:lumOff val="25000"/>
                </a:schemeClr>
              </a:solidFill>
            </a:endParaRPr>
          </a:p>
          <a:p>
            <a:pPr>
              <a:buClr>
                <a:srgbClr val="262626"/>
              </a:buClr>
            </a:pPr>
            <a:endParaRPr lang="es-ES">
              <a:solidFill>
                <a:schemeClr val="tx1">
                  <a:lumMod val="75000"/>
                  <a:lumOff val="25000"/>
                </a:schemeClr>
              </a:solidFill>
            </a:endParaRPr>
          </a:p>
        </p:txBody>
      </p:sp>
    </p:spTree>
    <p:extLst>
      <p:ext uri="{BB962C8B-B14F-4D97-AF65-F5344CB8AC3E}">
        <p14:creationId xmlns:p14="http://schemas.microsoft.com/office/powerpoint/2010/main" val="1886966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E82EEB-B3ED-447F-9F8B-FC5D7246ACDE}"/>
              </a:ext>
            </a:extLst>
          </p:cNvPr>
          <p:cNvSpPr>
            <a:spLocks noGrp="1"/>
          </p:cNvSpPr>
          <p:nvPr>
            <p:ph type="title"/>
          </p:nvPr>
        </p:nvSpPr>
        <p:spPr>
          <a:xfrm>
            <a:off x="659524" y="209042"/>
            <a:ext cx="10058400" cy="1371600"/>
          </a:xfrm>
        </p:spPr>
        <p:txBody>
          <a:bodyPr/>
          <a:lstStyle/>
          <a:p>
            <a:r>
              <a:rPr lang="en-US" dirty="0"/>
              <a:t>References for my work</a:t>
            </a:r>
          </a:p>
        </p:txBody>
      </p:sp>
      <p:sp>
        <p:nvSpPr>
          <p:cNvPr id="3" name="Marcador de contenido 2">
            <a:extLst>
              <a:ext uri="{FF2B5EF4-FFF2-40B4-BE49-F238E27FC236}">
                <a16:creationId xmlns:a16="http://schemas.microsoft.com/office/drawing/2014/main" id="{F9D53B65-5EE4-4F92-B25E-60438EA57877}"/>
              </a:ext>
            </a:extLst>
          </p:cNvPr>
          <p:cNvSpPr>
            <a:spLocks noGrp="1"/>
          </p:cNvSpPr>
          <p:nvPr>
            <p:ph idx="1"/>
          </p:nvPr>
        </p:nvSpPr>
        <p:spPr>
          <a:xfrm>
            <a:off x="6597870" y="1577603"/>
            <a:ext cx="4671849" cy="3849624"/>
          </a:xfrm>
        </p:spPr>
        <p:txBody>
          <a:bodyPr vert="horz" lIns="91440" tIns="45720" rIns="91440" bIns="45720" rtlCol="0" anchor="t">
            <a:normAutofit/>
          </a:bodyPr>
          <a:lstStyle/>
          <a:p>
            <a:r>
              <a:rPr lang="es-ES" dirty="0"/>
              <a:t>CHRISTIAN BOLTANSKI</a:t>
            </a:r>
          </a:p>
          <a:p>
            <a:pPr algn="just">
              <a:buClr>
                <a:srgbClr val="262626"/>
              </a:buClr>
            </a:pPr>
            <a:r>
              <a:rPr lang="en-US" dirty="0">
                <a:ea typeface="+mn-lt"/>
                <a:cs typeface="+mn-lt"/>
              </a:rPr>
              <a:t>As a second reference for my work, I will use the artist Christian Boltanski. He was born in 1944 in Paris, France. He specializes in conceptual art and contemporary art. </a:t>
            </a:r>
            <a:endParaRPr lang="en-US" dirty="0"/>
          </a:p>
          <a:p>
            <a:pPr algn="just">
              <a:buClr>
                <a:srgbClr val="262626"/>
              </a:buClr>
            </a:pPr>
            <a:r>
              <a:rPr lang="en-US" dirty="0">
                <a:ea typeface="+mn-lt"/>
                <a:cs typeface="+mn-lt"/>
              </a:rPr>
              <a:t>My reference to this author, focuses on photography and installation of these as a work of art. </a:t>
            </a:r>
            <a:endParaRPr lang="es-ES" dirty="0"/>
          </a:p>
        </p:txBody>
      </p:sp>
      <p:cxnSp>
        <p:nvCxnSpPr>
          <p:cNvPr id="4" name="Conector recto de flecha 3">
            <a:extLst>
              <a:ext uri="{FF2B5EF4-FFF2-40B4-BE49-F238E27FC236}">
                <a16:creationId xmlns:a16="http://schemas.microsoft.com/office/drawing/2014/main" id="{1F325132-5643-4617-B9D0-7C9309B3412A}"/>
              </a:ext>
            </a:extLst>
          </p:cNvPr>
          <p:cNvCxnSpPr/>
          <p:nvPr/>
        </p:nvCxnSpPr>
        <p:spPr>
          <a:xfrm>
            <a:off x="6230005" y="1618594"/>
            <a:ext cx="13140" cy="4112169"/>
          </a:xfrm>
          <a:prstGeom prst="straightConnector1">
            <a:avLst/>
          </a:prstGeom>
        </p:spPr>
        <p:style>
          <a:lnRef idx="2">
            <a:schemeClr val="dk1"/>
          </a:lnRef>
          <a:fillRef idx="0">
            <a:schemeClr val="dk1"/>
          </a:fillRef>
          <a:effectRef idx="1">
            <a:schemeClr val="dk1"/>
          </a:effectRef>
          <a:fontRef idx="minor">
            <a:schemeClr val="tx1"/>
          </a:fontRef>
        </p:style>
      </p:cxnSp>
      <p:pic>
        <p:nvPicPr>
          <p:cNvPr id="5" name="Imagen 5">
            <a:extLst>
              <a:ext uri="{FF2B5EF4-FFF2-40B4-BE49-F238E27FC236}">
                <a16:creationId xmlns:a16="http://schemas.microsoft.com/office/drawing/2014/main" id="{1BF6D619-4295-4A7B-9B31-4CB934CB83CA}"/>
              </a:ext>
            </a:extLst>
          </p:cNvPr>
          <p:cNvPicPr>
            <a:picLocks noChangeAspect="1"/>
          </p:cNvPicPr>
          <p:nvPr/>
        </p:nvPicPr>
        <p:blipFill>
          <a:blip r:embed="rId2"/>
          <a:stretch>
            <a:fillRect/>
          </a:stretch>
        </p:blipFill>
        <p:spPr>
          <a:xfrm>
            <a:off x="7036676" y="4600903"/>
            <a:ext cx="4043855" cy="13742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Marcador de contenido 2">
            <a:extLst>
              <a:ext uri="{FF2B5EF4-FFF2-40B4-BE49-F238E27FC236}">
                <a16:creationId xmlns:a16="http://schemas.microsoft.com/office/drawing/2014/main" id="{B921440E-7FF1-4FD1-9C92-FB11C0CB5773}"/>
              </a:ext>
            </a:extLst>
          </p:cNvPr>
          <p:cNvSpPr txBox="1">
            <a:spLocks/>
          </p:cNvSpPr>
          <p:nvPr/>
        </p:nvSpPr>
        <p:spPr>
          <a:xfrm>
            <a:off x="654269" y="1572348"/>
            <a:ext cx="5446986" cy="3849624"/>
          </a:xfrm>
          <a:prstGeom prst="rect">
            <a:avLst/>
          </a:prstGeom>
        </p:spPr>
        <p:txBody>
          <a:bodyPr vert="horz" lIns="91440" tIns="45720" rIns="91440" bIns="45720" rtlCol="0" anchor="t">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dirty="0"/>
              <a:t>SOPHIE CALLE</a:t>
            </a:r>
          </a:p>
          <a:p>
            <a:pPr algn="just">
              <a:buClr>
                <a:srgbClr val="262626"/>
              </a:buClr>
            </a:pPr>
            <a:r>
              <a:rPr lang="en-US" dirty="0">
                <a:ea typeface="+mn-lt"/>
                <a:cs typeface="+mn-lt"/>
              </a:rPr>
              <a:t>As a first reference, there is Sophie Calle. French artist, writer and photographer, she specializes in contemporary art. In her works she implements photos, writings, stories and even videos that complement the work and allow her to make it interactive. </a:t>
            </a:r>
            <a:endParaRPr lang="en-US" dirty="0"/>
          </a:p>
          <a:p>
            <a:pPr algn="just">
              <a:buClr>
                <a:srgbClr val="262626"/>
              </a:buClr>
            </a:pPr>
            <a:r>
              <a:rPr lang="en-US" dirty="0">
                <a:ea typeface="+mn-lt"/>
                <a:cs typeface="+mn-lt"/>
              </a:rPr>
              <a:t>What I am going to take from this reference, is the interactive part of the videos that complement the images of the work. </a:t>
            </a:r>
          </a:p>
        </p:txBody>
      </p:sp>
      <p:pic>
        <p:nvPicPr>
          <p:cNvPr id="6" name="Imagen 6">
            <a:extLst>
              <a:ext uri="{FF2B5EF4-FFF2-40B4-BE49-F238E27FC236}">
                <a16:creationId xmlns:a16="http://schemas.microsoft.com/office/drawing/2014/main" id="{9B2F285A-85CA-461C-A6B7-2BF776627EC5}"/>
              </a:ext>
            </a:extLst>
          </p:cNvPr>
          <p:cNvPicPr>
            <a:picLocks noChangeAspect="1"/>
          </p:cNvPicPr>
          <p:nvPr/>
        </p:nvPicPr>
        <p:blipFill>
          <a:blip r:embed="rId3"/>
          <a:stretch>
            <a:fillRect/>
          </a:stretch>
        </p:blipFill>
        <p:spPr>
          <a:xfrm>
            <a:off x="2004848" y="4520710"/>
            <a:ext cx="2743200" cy="1810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246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623F1-062C-4F68-8988-33AAF59BBF50}"/>
              </a:ext>
            </a:extLst>
          </p:cNvPr>
          <p:cNvSpPr>
            <a:spLocks noGrp="1"/>
          </p:cNvSpPr>
          <p:nvPr>
            <p:ph type="title"/>
          </p:nvPr>
        </p:nvSpPr>
        <p:spPr/>
        <p:txBody>
          <a:bodyPr/>
          <a:lstStyle/>
          <a:p>
            <a:r>
              <a:rPr lang="es-ES">
                <a:ea typeface="+mj-lt"/>
                <a:cs typeface="+mj-lt"/>
              </a:rPr>
              <a:t>Project idea</a:t>
            </a:r>
            <a:endParaRPr lang="es-ES"/>
          </a:p>
        </p:txBody>
      </p:sp>
      <p:sp>
        <p:nvSpPr>
          <p:cNvPr id="3" name="Marcador de contenido 2">
            <a:extLst>
              <a:ext uri="{FF2B5EF4-FFF2-40B4-BE49-F238E27FC236}">
                <a16:creationId xmlns:a16="http://schemas.microsoft.com/office/drawing/2014/main" id="{874CBCD7-B8AF-4303-BBF4-5D381B72146E}"/>
              </a:ext>
            </a:extLst>
          </p:cNvPr>
          <p:cNvSpPr>
            <a:spLocks noGrp="1"/>
          </p:cNvSpPr>
          <p:nvPr>
            <p:ph idx="1"/>
          </p:nvPr>
        </p:nvSpPr>
        <p:spPr/>
        <p:txBody>
          <a:bodyPr vert="horz" lIns="91440" tIns="45720" rIns="91440" bIns="45720" rtlCol="0" anchor="t">
            <a:normAutofit/>
          </a:bodyPr>
          <a:lstStyle/>
          <a:p>
            <a:pPr algn="just"/>
            <a:r>
              <a:rPr lang="en-US" dirty="0">
                <a:ea typeface="+mn-lt"/>
                <a:cs typeface="+mn-lt"/>
              </a:rPr>
              <a:t>The idea for this project, implementing the references, is to create an interactive installation between the work and the viewer. This work will be composed by my archival object which is a motorcycle helmet that symbolizes both my passion for the sport and the relationship with my father that was generated through it. </a:t>
            </a:r>
          </a:p>
          <a:p>
            <a:pPr algn="just">
              <a:buClr>
                <a:srgbClr val="262626"/>
              </a:buClr>
            </a:pPr>
            <a:r>
              <a:rPr lang="en-US" dirty="0">
                <a:ea typeface="+mn-lt"/>
                <a:cs typeface="+mn-lt"/>
              </a:rPr>
              <a:t>Part of the work will be placed on a wall, including several images (mine and my father's related to motorcycles) from different years. The other part of the work will be on a shelf in front of the wall. On this shelf will be the helmet with Virtual glasses. </a:t>
            </a:r>
          </a:p>
          <a:p>
            <a:pPr algn="just">
              <a:buClr>
                <a:srgbClr val="262626"/>
              </a:buClr>
            </a:pPr>
            <a:r>
              <a:rPr lang="en-US" dirty="0">
                <a:ea typeface="+mn-lt"/>
                <a:cs typeface="+mn-lt"/>
              </a:rPr>
              <a:t>The spectator will be able to put on the helmet and watch the video playing on the glasses, which is my first motorcycle lesson with my dad. </a:t>
            </a:r>
            <a:endParaRPr lang="es-ES" dirty="0">
              <a:ea typeface="+mn-lt"/>
              <a:cs typeface="+mn-lt"/>
            </a:endParaRPr>
          </a:p>
          <a:p>
            <a:pPr algn="just">
              <a:buClr>
                <a:srgbClr val="262626"/>
              </a:buClr>
            </a:pPr>
            <a:endParaRPr lang="es-ES" dirty="0">
              <a:ea typeface="+mn-lt"/>
              <a:cs typeface="+mn-lt"/>
            </a:endParaRPr>
          </a:p>
          <a:p>
            <a:pPr algn="just">
              <a:buClr>
                <a:srgbClr val="262626"/>
              </a:buClr>
            </a:pPr>
            <a:endParaRPr lang="es-ES" dirty="0"/>
          </a:p>
          <a:p>
            <a:pPr algn="just">
              <a:buClr>
                <a:srgbClr val="262626"/>
              </a:buClr>
            </a:pPr>
            <a:endParaRPr lang="es-ES" dirty="0"/>
          </a:p>
        </p:txBody>
      </p:sp>
    </p:spTree>
    <p:extLst>
      <p:ext uri="{BB962C8B-B14F-4D97-AF65-F5344CB8AC3E}">
        <p14:creationId xmlns:p14="http://schemas.microsoft.com/office/powerpoint/2010/main" val="270509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5" descr="Diagrama&#10;&#10;Descripción generada automáticamente">
            <a:extLst>
              <a:ext uri="{FF2B5EF4-FFF2-40B4-BE49-F238E27FC236}">
                <a16:creationId xmlns:a16="http://schemas.microsoft.com/office/drawing/2014/main" id="{C30B92EA-5F24-4197-A83D-8FD8A2A1FCFB}"/>
              </a:ext>
            </a:extLst>
          </p:cNvPr>
          <p:cNvPicPr>
            <a:picLocks noChangeAspect="1"/>
          </p:cNvPicPr>
          <p:nvPr/>
        </p:nvPicPr>
        <p:blipFill>
          <a:blip r:embed="rId2"/>
          <a:stretch>
            <a:fillRect/>
          </a:stretch>
        </p:blipFill>
        <p:spPr>
          <a:xfrm>
            <a:off x="676410" y="645106"/>
            <a:ext cx="6842949" cy="5559896"/>
          </a:xfrm>
          <a:prstGeom prst="rect">
            <a:avLst/>
          </a:prstGeom>
        </p:spPr>
      </p:pic>
      <p:sp>
        <p:nvSpPr>
          <p:cNvPr id="29" name="Rectangle 28">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0C47F3A-8C2C-44DD-BEC7-13790387F6F7}"/>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cap="all" spc="-100"/>
              <a:t>Sketch of the work</a:t>
            </a:r>
          </a:p>
        </p:txBody>
      </p:sp>
      <p:sp>
        <p:nvSpPr>
          <p:cNvPr id="31" name="Rectangle 30">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112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2F0FA-4EEB-4F71-B1D5-12AC19A394F2}"/>
              </a:ext>
            </a:extLst>
          </p:cNvPr>
          <p:cNvSpPr>
            <a:spLocks noGrp="1"/>
          </p:cNvSpPr>
          <p:nvPr>
            <p:ph type="title"/>
          </p:nvPr>
        </p:nvSpPr>
        <p:spPr/>
        <p:txBody>
          <a:bodyPr/>
          <a:lstStyle/>
          <a:p>
            <a:r>
              <a:rPr lang="es-ES"/>
              <a:t>Sketch part 2</a:t>
            </a:r>
          </a:p>
        </p:txBody>
      </p:sp>
      <p:pic>
        <p:nvPicPr>
          <p:cNvPr id="4" name="Imagen 4">
            <a:extLst>
              <a:ext uri="{FF2B5EF4-FFF2-40B4-BE49-F238E27FC236}">
                <a16:creationId xmlns:a16="http://schemas.microsoft.com/office/drawing/2014/main" id="{A2E9FA6C-D88D-40CF-A9BA-02F83023E806}"/>
              </a:ext>
            </a:extLst>
          </p:cNvPr>
          <p:cNvPicPr>
            <a:picLocks noGrp="1" noChangeAspect="1"/>
          </p:cNvPicPr>
          <p:nvPr>
            <p:ph idx="1"/>
          </p:nvPr>
        </p:nvPicPr>
        <p:blipFill>
          <a:blip r:embed="rId2"/>
          <a:stretch>
            <a:fillRect/>
          </a:stretch>
        </p:blipFill>
        <p:spPr>
          <a:xfrm>
            <a:off x="6827622" y="2437590"/>
            <a:ext cx="4655066" cy="3021792"/>
          </a:xfrm>
        </p:spPr>
      </p:pic>
      <p:pic>
        <p:nvPicPr>
          <p:cNvPr id="5" name="Imagen 5" descr="Imagen que contiene interior, tabla, pequeño, comida&#10;&#10;Descripción generada automáticamente">
            <a:extLst>
              <a:ext uri="{FF2B5EF4-FFF2-40B4-BE49-F238E27FC236}">
                <a16:creationId xmlns:a16="http://schemas.microsoft.com/office/drawing/2014/main" id="{940D6BAC-79B1-4B2B-A567-61E01EE06349}"/>
              </a:ext>
            </a:extLst>
          </p:cNvPr>
          <p:cNvPicPr>
            <a:picLocks noChangeAspect="1"/>
          </p:cNvPicPr>
          <p:nvPr/>
        </p:nvPicPr>
        <p:blipFill>
          <a:blip r:embed="rId3"/>
          <a:stretch>
            <a:fillRect/>
          </a:stretch>
        </p:blipFill>
        <p:spPr>
          <a:xfrm>
            <a:off x="828136" y="2443432"/>
            <a:ext cx="4051539" cy="3020683"/>
          </a:xfrm>
          <a:prstGeom prst="rect">
            <a:avLst/>
          </a:prstGeom>
        </p:spPr>
      </p:pic>
      <p:sp>
        <p:nvSpPr>
          <p:cNvPr id="6" name="Flecha: a la derecha 5">
            <a:extLst>
              <a:ext uri="{FF2B5EF4-FFF2-40B4-BE49-F238E27FC236}">
                <a16:creationId xmlns:a16="http://schemas.microsoft.com/office/drawing/2014/main" id="{375B9A90-26AA-4449-A843-3EC5E75DB495}"/>
              </a:ext>
            </a:extLst>
          </p:cNvPr>
          <p:cNvSpPr/>
          <p:nvPr/>
        </p:nvSpPr>
        <p:spPr>
          <a:xfrm>
            <a:off x="5060457" y="3517364"/>
            <a:ext cx="1581509" cy="84826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9225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194C0-50CE-404C-A449-ED926C3CE348}"/>
              </a:ext>
            </a:extLst>
          </p:cNvPr>
          <p:cNvSpPr>
            <a:spLocks noGrp="1"/>
          </p:cNvSpPr>
          <p:nvPr>
            <p:ph type="title"/>
          </p:nvPr>
        </p:nvSpPr>
        <p:spPr/>
        <p:txBody>
          <a:bodyPr/>
          <a:lstStyle/>
          <a:p>
            <a:r>
              <a:rPr lang="es-ES" err="1"/>
              <a:t>Materials</a:t>
            </a:r>
            <a:r>
              <a:rPr lang="es-ES"/>
              <a:t> and objects</a:t>
            </a:r>
          </a:p>
        </p:txBody>
      </p:sp>
      <p:pic>
        <p:nvPicPr>
          <p:cNvPr id="4" name="Imagen 4">
            <a:extLst>
              <a:ext uri="{FF2B5EF4-FFF2-40B4-BE49-F238E27FC236}">
                <a16:creationId xmlns:a16="http://schemas.microsoft.com/office/drawing/2014/main" id="{BC914958-5797-4187-97C6-6167131B0EA5}"/>
              </a:ext>
            </a:extLst>
          </p:cNvPr>
          <p:cNvPicPr>
            <a:picLocks noGrp="1" noChangeAspect="1"/>
          </p:cNvPicPr>
          <p:nvPr>
            <p:ph idx="1"/>
          </p:nvPr>
        </p:nvPicPr>
        <p:blipFill>
          <a:blip r:embed="rId2"/>
          <a:stretch>
            <a:fillRect/>
          </a:stretch>
        </p:blipFill>
        <p:spPr>
          <a:xfrm>
            <a:off x="600073" y="2523534"/>
            <a:ext cx="3507448" cy="2634490"/>
          </a:xfrm>
        </p:spPr>
      </p:pic>
      <p:pic>
        <p:nvPicPr>
          <p:cNvPr id="5" name="Imagen 5">
            <a:extLst>
              <a:ext uri="{FF2B5EF4-FFF2-40B4-BE49-F238E27FC236}">
                <a16:creationId xmlns:a16="http://schemas.microsoft.com/office/drawing/2014/main" id="{FE8B707A-5114-4EE1-A95F-9A079B5E2317}"/>
              </a:ext>
            </a:extLst>
          </p:cNvPr>
          <p:cNvPicPr>
            <a:picLocks noChangeAspect="1"/>
          </p:cNvPicPr>
          <p:nvPr/>
        </p:nvPicPr>
        <p:blipFill>
          <a:blip r:embed="rId3"/>
          <a:stretch>
            <a:fillRect/>
          </a:stretch>
        </p:blipFill>
        <p:spPr>
          <a:xfrm>
            <a:off x="4263581" y="2519037"/>
            <a:ext cx="3519577" cy="2632493"/>
          </a:xfrm>
          <a:prstGeom prst="rect">
            <a:avLst/>
          </a:prstGeom>
        </p:spPr>
      </p:pic>
      <p:pic>
        <p:nvPicPr>
          <p:cNvPr id="6" name="Imagen 6">
            <a:extLst>
              <a:ext uri="{FF2B5EF4-FFF2-40B4-BE49-F238E27FC236}">
                <a16:creationId xmlns:a16="http://schemas.microsoft.com/office/drawing/2014/main" id="{C05422BA-CBA4-42C7-A614-CC1D6A626027}"/>
              </a:ext>
            </a:extLst>
          </p:cNvPr>
          <p:cNvPicPr>
            <a:picLocks noChangeAspect="1"/>
          </p:cNvPicPr>
          <p:nvPr/>
        </p:nvPicPr>
        <p:blipFill>
          <a:blip r:embed="rId4"/>
          <a:stretch>
            <a:fillRect/>
          </a:stretch>
        </p:blipFill>
        <p:spPr>
          <a:xfrm>
            <a:off x="7950382" y="2516560"/>
            <a:ext cx="3447691" cy="2632494"/>
          </a:xfrm>
          <a:prstGeom prst="rect">
            <a:avLst/>
          </a:prstGeom>
        </p:spPr>
      </p:pic>
      <p:sp>
        <p:nvSpPr>
          <p:cNvPr id="7" name="CuadroTexto 6">
            <a:extLst>
              <a:ext uri="{FF2B5EF4-FFF2-40B4-BE49-F238E27FC236}">
                <a16:creationId xmlns:a16="http://schemas.microsoft.com/office/drawing/2014/main" id="{7DDEE666-5B15-483F-8659-6C106F4CC687}"/>
              </a:ext>
            </a:extLst>
          </p:cNvPr>
          <p:cNvSpPr txBox="1"/>
          <p:nvPr/>
        </p:nvSpPr>
        <p:spPr>
          <a:xfrm>
            <a:off x="4264572" y="52367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Virtual </a:t>
            </a:r>
            <a:r>
              <a:rPr lang="es-ES" dirty="0" err="1"/>
              <a:t>glasses</a:t>
            </a:r>
          </a:p>
        </p:txBody>
      </p:sp>
      <p:sp>
        <p:nvSpPr>
          <p:cNvPr id="8" name="CuadroTexto 7">
            <a:extLst>
              <a:ext uri="{FF2B5EF4-FFF2-40B4-BE49-F238E27FC236}">
                <a16:creationId xmlns:a16="http://schemas.microsoft.com/office/drawing/2014/main" id="{14D80AEF-3C79-4DCB-9E8A-B08DC8AB7376}"/>
              </a:ext>
            </a:extLst>
          </p:cNvPr>
          <p:cNvSpPr txBox="1"/>
          <p:nvPr/>
        </p:nvSpPr>
        <p:spPr>
          <a:xfrm>
            <a:off x="597447" y="52219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err="1"/>
              <a:t>My</a:t>
            </a:r>
            <a:r>
              <a:rPr lang="es-ES" dirty="0"/>
              <a:t> </a:t>
            </a:r>
            <a:r>
              <a:rPr lang="es-ES" dirty="0" err="1"/>
              <a:t>helmet</a:t>
            </a:r>
            <a:r>
              <a:rPr lang="es-ES" dirty="0"/>
              <a:t> (</a:t>
            </a:r>
            <a:r>
              <a:rPr lang="es-ES" dirty="0" err="1"/>
              <a:t>archival</a:t>
            </a:r>
            <a:r>
              <a:rPr lang="es-ES" dirty="0"/>
              <a:t> </a:t>
            </a:r>
            <a:r>
              <a:rPr lang="es-ES" dirty="0" err="1"/>
              <a:t>object</a:t>
            </a:r>
            <a:r>
              <a:rPr lang="es-ES" dirty="0"/>
              <a:t>)</a:t>
            </a:r>
          </a:p>
        </p:txBody>
      </p:sp>
    </p:spTree>
    <p:extLst>
      <p:ext uri="{BB962C8B-B14F-4D97-AF65-F5344CB8AC3E}">
        <p14:creationId xmlns:p14="http://schemas.microsoft.com/office/powerpoint/2010/main" val="152578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714B9-1B9C-4714-9E62-0775D31BB63F}"/>
              </a:ext>
            </a:extLst>
          </p:cNvPr>
          <p:cNvSpPr>
            <a:spLocks noGrp="1"/>
          </p:cNvSpPr>
          <p:nvPr>
            <p:ph type="title"/>
          </p:nvPr>
        </p:nvSpPr>
        <p:spPr/>
        <p:txBody>
          <a:bodyPr/>
          <a:lstStyle/>
          <a:p>
            <a:r>
              <a:rPr lang="en-US" dirty="0"/>
              <a:t>Materials and objects</a:t>
            </a:r>
          </a:p>
        </p:txBody>
      </p:sp>
      <p:sp>
        <p:nvSpPr>
          <p:cNvPr id="3" name="Marcador de contenido 2">
            <a:extLst>
              <a:ext uri="{FF2B5EF4-FFF2-40B4-BE49-F238E27FC236}">
                <a16:creationId xmlns:a16="http://schemas.microsoft.com/office/drawing/2014/main" id="{3403E65E-73AC-47DB-94E9-14F3E5C00374}"/>
              </a:ext>
            </a:extLst>
          </p:cNvPr>
          <p:cNvSpPr>
            <a:spLocks noGrp="1"/>
          </p:cNvSpPr>
          <p:nvPr>
            <p:ph idx="1"/>
          </p:nvPr>
        </p:nvSpPr>
        <p:spPr>
          <a:xfrm>
            <a:off x="2170386" y="2195086"/>
            <a:ext cx="10058400" cy="433762"/>
          </a:xfrm>
        </p:spPr>
        <p:txBody>
          <a:bodyPr vert="horz" lIns="91440" tIns="45720" rIns="91440" bIns="45720" rtlCol="0" anchor="t">
            <a:normAutofit/>
          </a:bodyPr>
          <a:lstStyle/>
          <a:p>
            <a:r>
              <a:rPr lang="en-US" sz="1800" dirty="0">
                <a:ea typeface="+mn-lt"/>
                <a:cs typeface="+mn-lt"/>
              </a:rPr>
              <a:t>The photos that will be located on the wall behind my helmet. Some examples:</a:t>
            </a:r>
            <a:endParaRPr lang="es-ES"/>
          </a:p>
        </p:txBody>
      </p:sp>
      <p:pic>
        <p:nvPicPr>
          <p:cNvPr id="4" name="Imagen 4" descr="Hombre con casco en una moto&#10;&#10;Descripción generada automáticamente">
            <a:extLst>
              <a:ext uri="{FF2B5EF4-FFF2-40B4-BE49-F238E27FC236}">
                <a16:creationId xmlns:a16="http://schemas.microsoft.com/office/drawing/2014/main" id="{4D27DBDC-53A0-484F-8169-B60E8BCFD246}"/>
              </a:ext>
            </a:extLst>
          </p:cNvPr>
          <p:cNvPicPr>
            <a:picLocks noChangeAspect="1"/>
          </p:cNvPicPr>
          <p:nvPr/>
        </p:nvPicPr>
        <p:blipFill>
          <a:blip r:embed="rId2"/>
          <a:stretch>
            <a:fillRect/>
          </a:stretch>
        </p:blipFill>
        <p:spPr>
          <a:xfrm>
            <a:off x="2109951" y="3030921"/>
            <a:ext cx="3951889" cy="2963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5" descr="Un grupo de personas en una moto&#10;&#10;Descripción generada automáticamente">
            <a:extLst>
              <a:ext uri="{FF2B5EF4-FFF2-40B4-BE49-F238E27FC236}">
                <a16:creationId xmlns:a16="http://schemas.microsoft.com/office/drawing/2014/main" id="{1D0DEA16-9C22-4FF3-9795-B08098F61E19}"/>
              </a:ext>
            </a:extLst>
          </p:cNvPr>
          <p:cNvPicPr>
            <a:picLocks noChangeAspect="1"/>
          </p:cNvPicPr>
          <p:nvPr/>
        </p:nvPicPr>
        <p:blipFill>
          <a:blip r:embed="rId3"/>
          <a:stretch>
            <a:fillRect/>
          </a:stretch>
        </p:blipFill>
        <p:spPr>
          <a:xfrm>
            <a:off x="6813331" y="3032590"/>
            <a:ext cx="2786332" cy="2964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9177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5823B8-0BBE-4467-831A-B88AB5869B46}"/>
              </a:ext>
            </a:extLst>
          </p:cNvPr>
          <p:cNvSpPr>
            <a:spLocks noGrp="1"/>
          </p:cNvSpPr>
          <p:nvPr>
            <p:ph type="title"/>
          </p:nvPr>
        </p:nvSpPr>
        <p:spPr/>
        <p:txBody>
          <a:bodyPr/>
          <a:lstStyle/>
          <a:p>
            <a:r>
              <a:rPr lang="en-US"/>
              <a:t>Space for the project</a:t>
            </a:r>
          </a:p>
        </p:txBody>
      </p:sp>
      <p:sp>
        <p:nvSpPr>
          <p:cNvPr id="3" name="Marcador de contenido 2">
            <a:extLst>
              <a:ext uri="{FF2B5EF4-FFF2-40B4-BE49-F238E27FC236}">
                <a16:creationId xmlns:a16="http://schemas.microsoft.com/office/drawing/2014/main" id="{A77986F4-799F-45E0-9B46-3C8A397F7E86}"/>
              </a:ext>
            </a:extLst>
          </p:cNvPr>
          <p:cNvSpPr>
            <a:spLocks noGrp="1"/>
          </p:cNvSpPr>
          <p:nvPr>
            <p:ph idx="1"/>
          </p:nvPr>
        </p:nvSpPr>
        <p:spPr/>
        <p:txBody>
          <a:bodyPr vert="horz" lIns="91440" tIns="45720" rIns="91440" bIns="45720" rtlCol="0" anchor="t">
            <a:normAutofit/>
          </a:bodyPr>
          <a:lstStyle/>
          <a:p>
            <a:r>
              <a:rPr lang="en-US" dirty="0"/>
              <a:t>The space proposed for the installation of my project is a </a:t>
            </a:r>
            <a:r>
              <a:rPr lang="en-US" dirty="0">
                <a:ea typeface="+mn-lt"/>
                <a:cs typeface="+mn-lt"/>
              </a:rPr>
              <a:t>white brick wall located in my living room. </a:t>
            </a:r>
            <a:endParaRPr lang="es-ES" dirty="0">
              <a:ea typeface="+mn-lt"/>
              <a:cs typeface="+mn-lt"/>
            </a:endParaRPr>
          </a:p>
        </p:txBody>
      </p:sp>
      <p:pic>
        <p:nvPicPr>
          <p:cNvPr id="4" name="Imagen 4">
            <a:extLst>
              <a:ext uri="{FF2B5EF4-FFF2-40B4-BE49-F238E27FC236}">
                <a16:creationId xmlns:a16="http://schemas.microsoft.com/office/drawing/2014/main" id="{95AC4DEC-0DA8-45F2-B44B-5532B8C970B8}"/>
              </a:ext>
            </a:extLst>
          </p:cNvPr>
          <p:cNvPicPr>
            <a:picLocks noChangeAspect="1"/>
          </p:cNvPicPr>
          <p:nvPr/>
        </p:nvPicPr>
        <p:blipFill>
          <a:blip r:embed="rId2"/>
          <a:stretch>
            <a:fillRect/>
          </a:stretch>
        </p:blipFill>
        <p:spPr>
          <a:xfrm>
            <a:off x="3672374" y="2733706"/>
            <a:ext cx="4543096" cy="341060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721528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10</Slides>
  <Notes>0</Notes>
  <HiddenSlides>0</HiddenSlide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SavonVTI</vt:lpstr>
      <vt:lpstr>My Father and I: threw my eyes Sharktank Presentation 9th Grade</vt:lpstr>
      <vt:lpstr>What is my project about?</vt:lpstr>
      <vt:lpstr>References for my work</vt:lpstr>
      <vt:lpstr>Project idea</vt:lpstr>
      <vt:lpstr>Sketch of the work</vt:lpstr>
      <vt:lpstr>Sketch part 2</vt:lpstr>
      <vt:lpstr>Materials and objects</vt:lpstr>
      <vt:lpstr>Materials and objects</vt:lpstr>
      <vt:lpstr>Space for the project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revision>276</cp:revision>
  <dcterms:created xsi:type="dcterms:W3CDTF">2021-02-08T21:46:58Z</dcterms:created>
  <dcterms:modified xsi:type="dcterms:W3CDTF">2021-02-09T02:33:04Z</dcterms:modified>
</cp:coreProperties>
</file>